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1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400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 varScale="1">
        <p:scale>
          <a:sx n="70" d="100"/>
          <a:sy n="70" d="100"/>
        </p:scale>
        <p:origin x="-582" y="-90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29/11/2023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1071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499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2157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1373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83067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27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70639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602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7790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279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002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73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852936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değil.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KURALLARI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Geçerli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kimlik belgesi yanında olmayan öğrenciler sınava alınmayacaktır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sınava gelirken yanlarında geçerli kimlik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ile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en az iki adet koyu siyah ve yumuşak kurşun kalem, kalemtıraş ve leke bırakmayan yumuşak silgi bulunduracaktır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dakikadan sonra gelen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sınava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alınmaz.</a:t>
            </a:r>
          </a:p>
          <a:p>
            <a:endParaRPr lang="tr-T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sınavın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ilk 30 ve son 15 dakikasında sınav salonundan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97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oluşturulmaktadır.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93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xmlns="" val="1040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28864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537051"/>
            <a:ext cx="5762672" cy="461664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-8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-Tercih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6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-Öğrencinin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xmlns="" val="30804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  Okulları</a:t>
            </a:r>
            <a:endParaRPr lang="tr-T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0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4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79376" y="3789040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479376" y="2492896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5520" y="2636912"/>
            <a:ext cx="6697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Recai AKDOĞAN</a:t>
            </a:r>
            <a:endParaRPr lang="tr-TR" sz="28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   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Psikolojik Danışman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5880" y="4005064"/>
            <a:ext cx="7509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34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024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062713" y="1924127"/>
            <a:ext cx="1432929" cy="1494573"/>
            <a:chOff x="1062713" y="1924127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062713" y="1924127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58231" y="228529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19636" y="1911987"/>
            <a:ext cx="1535674" cy="1541003"/>
            <a:chOff x="3819636" y="1911987"/>
            <a:chExt cx="1535674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45988" y="1911987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9636" y="2321374"/>
              <a:ext cx="1535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02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672842" y="1878795"/>
            <a:ext cx="1692771" cy="1589915"/>
            <a:chOff x="6672842" y="1878795"/>
            <a:chExt cx="1692771" cy="158991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72842" y="2268381"/>
              <a:ext cx="16927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 Son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Haftası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Giriş Belgesi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1098442" y="2230705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424242"/>
                </a:solidFill>
                <a:cs typeface="Arial" panose="020B0604020202020204" pitchFamily="34" charset="0"/>
              </a:rPr>
              <a:t>Sınavdan Bir Hafta Önce</a:t>
            </a:r>
            <a:endParaRPr lang="tr-TR" b="1" dirty="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2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6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Metin kutusu 48"/>
          <p:cNvSpPr txBox="1"/>
          <p:nvPr/>
        </p:nvSpPr>
        <p:spPr>
          <a:xfrm>
            <a:off x="5231904" y="2780928"/>
            <a:ext cx="4362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/>
              <a:t>8. Sınıf Konuları</a:t>
            </a:r>
            <a:endParaRPr lang="tr-TR" sz="6000" b="1" dirty="0"/>
          </a:p>
        </p:txBody>
      </p:sp>
      <p:sp>
        <p:nvSpPr>
          <p:cNvPr id="3" name="Beşgen 2"/>
          <p:cNvSpPr/>
          <p:nvPr/>
        </p:nvSpPr>
        <p:spPr>
          <a:xfrm>
            <a:off x="1271464" y="2312876"/>
            <a:ext cx="3960440" cy="25202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2023-2024</a:t>
            </a:r>
            <a:endParaRPr lang="tr-TR" sz="4800" b="1" dirty="0">
              <a:solidFill>
                <a:schemeClr val="bg1"/>
              </a:solidFill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8598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3870</TotalTime>
  <Words>657</Words>
  <Application>Microsoft Office PowerPoint</Application>
  <PresentationFormat>Özel</PresentationFormat>
  <Paragraphs>167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PC</cp:lastModifiedBy>
  <cp:revision>304</cp:revision>
  <dcterms:created xsi:type="dcterms:W3CDTF">2014-09-22T14:05:42Z</dcterms:created>
  <dcterms:modified xsi:type="dcterms:W3CDTF">2023-11-29T06:39:51Z</dcterms:modified>
</cp:coreProperties>
</file>